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544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4CAF-4070-4367-B462-4BAC6679FDB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4CAF-4070-4367-B462-4BAC6679FDB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4CAF-4070-4367-B462-4BAC6679FDB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4CAF-4070-4367-B462-4BAC6679FDB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4CAF-4070-4367-B462-4BAC6679FDB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4CAF-4070-4367-B462-4BAC6679FDB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4CAF-4070-4367-B462-4BAC6679FDB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4CAF-4070-4367-B462-4BAC6679FDB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4CAF-4070-4367-B462-4BAC6679FDB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4CAF-4070-4367-B462-4BAC6679FDB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4CAF-4070-4367-B462-4BAC6679FDB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44CAF-4070-4367-B462-4BAC6679FDBC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6D91B-3231-467F-9B23-58952F72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399871"/>
            <a:ext cx="9144000" cy="5054665"/>
            <a:chOff x="0" y="914400"/>
            <a:chExt cx="9144000" cy="5109977"/>
          </a:xfrm>
        </p:grpSpPr>
        <p:sp>
          <p:nvSpPr>
            <p:cNvPr id="4" name="Oval 3"/>
            <p:cNvSpPr/>
            <p:nvPr/>
          </p:nvSpPr>
          <p:spPr>
            <a:xfrm>
              <a:off x="3124200" y="2438400"/>
              <a:ext cx="2743200" cy="2286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4" idx="7"/>
            </p:cNvCxnSpPr>
            <p:nvPr/>
          </p:nvCxnSpPr>
          <p:spPr>
            <a:xfrm flipV="1">
              <a:off x="5465667" y="2286000"/>
              <a:ext cx="1849533" cy="4871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endCxn id="4" idx="3"/>
            </p:cNvCxnSpPr>
            <p:nvPr/>
          </p:nvCxnSpPr>
          <p:spPr>
            <a:xfrm flipV="1">
              <a:off x="2057400" y="4389623"/>
              <a:ext cx="1468533" cy="7731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24000" y="2362200"/>
              <a:ext cx="1752600" cy="762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562600" y="4267200"/>
              <a:ext cx="1524000" cy="6669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505200" y="2667000"/>
              <a:ext cx="19050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      Civil    </a:t>
              </a:r>
            </a:p>
            <a:p>
              <a:r>
                <a:rPr lang="en-US" sz="3200" b="1" dirty="0" smtClean="0"/>
                <a:t>      War   </a:t>
              </a:r>
            </a:p>
            <a:p>
              <a:r>
                <a:rPr lang="en-US" sz="3200" b="1" dirty="0" smtClean="0"/>
                <a:t>     Topic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495800" y="1524000"/>
              <a:ext cx="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362200" y="914400"/>
              <a:ext cx="441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Who is important in your topic?</a:t>
              </a:r>
              <a:endParaRPr lang="en-US" sz="24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0" y="1828800"/>
              <a:ext cx="4114800" cy="840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What did </a:t>
              </a:r>
              <a:r>
                <a:rPr lang="en-US" sz="2400" b="1" smtClean="0"/>
                <a:t>your topic do?</a:t>
              </a:r>
            </a:p>
            <a:p>
              <a:r>
                <a:rPr lang="en-US" sz="2400" b="1" dirty="0" smtClean="0"/>
                <a:t>What </a:t>
              </a:r>
              <a:r>
                <a:rPr lang="en-US" sz="2400" b="1" dirty="0" smtClean="0"/>
                <a:t>is your topic all about?</a:t>
              </a:r>
              <a:endParaRPr lang="en-US" sz="24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029200" y="1371600"/>
              <a:ext cx="4114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When did your topic take place?</a:t>
              </a:r>
              <a:endParaRPr lang="en-US" sz="24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0" y="5055149"/>
              <a:ext cx="4114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Where did your topic take place?</a:t>
              </a:r>
              <a:endParaRPr lang="en-US" sz="24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38800" y="4824048"/>
              <a:ext cx="3505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Why is your topic important to the Civil War?</a:t>
              </a:r>
              <a:endParaRPr lang="en-US" sz="2400" b="1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286000" y="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Sloppy Copy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04800" y="57150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Source 1:</a:t>
            </a:r>
          </a:p>
          <a:p>
            <a:r>
              <a:rPr lang="en-US" sz="2400" b="1" dirty="0" smtClean="0"/>
              <a:t>Source 2: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to answer on your graphic organizer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7696200" cy="4191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Who is important in your topic?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b="1" dirty="0" smtClean="0"/>
              <a:t>What is your topic all about?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Where did your topic take place?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 When did your topic take place?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Why is your topic important to the Civil War?</a:t>
            </a:r>
            <a:endParaRPr lang="en-US" b="1" smtClean="0"/>
          </a:p>
          <a:p>
            <a:pPr>
              <a:buFont typeface="Arial" charset="0"/>
              <a:buChar char="•"/>
            </a:pPr>
            <a:endParaRPr lang="en-US" b="1" dirty="0" smtClean="0"/>
          </a:p>
          <a:p>
            <a:pPr>
              <a:buFont typeface="Arial" charset="0"/>
              <a:buChar char="•"/>
            </a:pPr>
            <a:endParaRPr lang="en-US" b="1" dirty="0" smtClean="0"/>
          </a:p>
          <a:p>
            <a:pPr>
              <a:buFont typeface="Arial" charset="0"/>
              <a:buChar char="•"/>
            </a:pP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104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Questions to answer on your graphic organizer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fallonkimberly</dc:creator>
  <cp:lastModifiedBy>MurrayJohn</cp:lastModifiedBy>
  <cp:revision>14</cp:revision>
  <dcterms:created xsi:type="dcterms:W3CDTF">2008-12-10T13:12:59Z</dcterms:created>
  <dcterms:modified xsi:type="dcterms:W3CDTF">2013-05-01T13:46:35Z</dcterms:modified>
</cp:coreProperties>
</file>